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ns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nso">
                <a:solidFill>
                  <a:schemeClr val="tx1">
                    <a:lumMod val="50000"/>
                    <a:lumOff val="50000"/>
                  </a:schemeClr>
                </a:solidFill>
              </a:rPr>
              <a:t>No. 45 Lentšu la Modimo</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nso" sz="4400"/>
              <a:t>Ditaba tše Dibotse tše di tšwago go Morongwa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so" sz="4000">
                <a:solidFill>
                  <a:srgbClr val="FF0000"/>
                </a:solidFill>
              </a:rPr>
              <a:t>Quiz ya lehono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nso" sz="3600">
                <a:solidFill>
                  <a:schemeClr val="tx1">
                    <a:lumMod val="65000"/>
                    <a:lumOff val="35000"/>
                  </a:schemeClr>
                </a:solidFill>
              </a:rPr>
              <a:t>Ke mang yo a ilego a nea Maria ditaba tšeo?</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nso" sz="2800">
                <a:solidFill>
                  <a:schemeClr val="tx1">
                    <a:lumMod val="65000"/>
                    <a:lumOff val="35000"/>
                  </a:schemeClr>
                </a:solidFill>
              </a:rPr>
              <a:t>1 </a:t>
            </a:r>
            <a:r xmlns:a="http://schemas.openxmlformats.org/drawingml/2006/main">
              <a:rPr altLang="ko-KR" dirty="0" lang="nso" sz="2800">
                <a:solidFill>
                  <a:schemeClr val="tx1">
                    <a:lumMod val="65000"/>
                    <a:lumOff val="35000"/>
                  </a:schemeClr>
                </a:solidFill>
              </a:rPr>
              <a:t>Sathane</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nso" sz="2800">
                <a:solidFill>
                  <a:schemeClr val="tx1">
                    <a:lumMod val="65000"/>
                    <a:lumOff val="35000"/>
                  </a:schemeClr>
                </a:solidFill>
              </a:rPr>
              <a:t>2 </a:t>
            </a:r>
            <a:r xmlns:a="http://schemas.openxmlformats.org/drawingml/2006/main">
              <a:rPr altLang="ko-KR" dirty="0" lang="nso" sz="2800">
                <a:solidFill>
                  <a:schemeClr val="tx1">
                    <a:lumMod val="65000"/>
                    <a:lumOff val="35000"/>
                  </a:schemeClr>
                </a:solidFill>
              </a:rPr>
              <a:t>Mogwera wa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so" sz="2800">
                <a:solidFill>
                  <a:schemeClr val="tx1">
                    <a:lumMod val="65000"/>
                    <a:lumOff val="35000"/>
                  </a:schemeClr>
                </a:solidFill>
              </a:rPr>
              <a:t>3 </a:t>
            </a:r>
            <a:r xmlns:a="http://schemas.openxmlformats.org/drawingml/2006/main">
              <a:rPr altLang="ko-KR" dirty="0" lang="nso" sz="2800">
                <a:solidFill>
                  <a:schemeClr val="tx1">
                    <a:lumMod val="65000"/>
                    <a:lumOff val="35000"/>
                  </a:schemeClr>
                </a:solidFill>
              </a:rPr>
              <a:t>Morongwa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nso" sz="2800">
                <a:solidFill>
                  <a:schemeClr val="tx1">
                    <a:lumMod val="65000"/>
                    <a:lumOff val="35000"/>
                  </a:schemeClr>
                </a:solidFill>
              </a:rPr>
              <a:t>4 </a:t>
            </a:r>
            <a:r xmlns:a="http://schemas.openxmlformats.org/drawingml/2006/main">
              <a:rPr altLang="ko-KR" dirty="0" lang="nso" sz="2800">
                <a:solidFill>
                  <a:schemeClr val="tx1">
                    <a:lumMod val="65000"/>
                    <a:lumOff val="35000"/>
                  </a:schemeClr>
                </a:solidFill>
              </a:rPr>
              <a:t>Jesu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so" sz="2800">
                <a:solidFill>
                  <a:srgbClr val="FF0000"/>
                </a:solidFill>
              </a:rPr>
              <a:t>3 </a:t>
            </a:r>
            <a:r xmlns:a="http://schemas.openxmlformats.org/drawingml/2006/main">
              <a:rPr altLang="ko-KR" dirty="0" lang="nso" sz="2800">
                <a:solidFill>
                  <a:srgbClr val="FF0000"/>
                </a:solidFill>
              </a:rPr>
              <a:t>Morongwa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AOWA. 54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Mosadi wa Mosamaria sedibeng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yo a nwago meetse ao ke mo fago ona a ka se tsoge a nyorilwe. Ka nnete, meetse ao ke mo fago ona a tla fetoga mothopo wa meetse ao a elelago bophelong bjo bo sa felego."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Jesu a feta nageng ya Samaria, o ile a kopana le mosadi sedibeng gomme a re. “Ke kgopela o mphe meetse.”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so" altLang="ko-KR" sz="2600">
                <a:solidFill>
                  <a:schemeClr val="tx1">
                    <a:lumMod val="65000"/>
                    <a:lumOff val="35000"/>
                  </a:schemeClr>
                </a:solidFill>
              </a:rPr>
              <a:t>Mosadi yoo o be a makatša. Ka gobane Bajuda ga ba bolele le Basamaria. “Ge nkabe o tseba seo ke lego sona, nkabe o nkgopetše meetse.” Jesu a realo</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so" altLang="ko-KR" sz="2600">
                <a:solidFill>
                  <a:schemeClr val="tx1">
                    <a:lumMod val="65000"/>
                    <a:lumOff val="35000"/>
                  </a:schemeClr>
                </a:solidFill>
              </a:rPr>
              <a:t>“Ka gobane meetse ao ke a neago ke meetse a bophelo ao a sa hlwago a nyorilwe gape.” Mosadi yoo o ile a thoma go rata go tseba ka Jesu. “O mang, o ka mpha meetse ao?”</a:t>
            </a:r>
            <a:r xmlns:a="http://schemas.openxmlformats.org/drawingml/2006/main">
              <a:rPr lang="ns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ile a araba ka gore: “Ke nna Kriste le Morwa wa Modimo.” O ile a tšhoga kudu ke 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nso" altLang="ko-KR" sz="2600">
                <a:solidFill>
                  <a:schemeClr val="tx1">
                    <a:lumMod val="65000"/>
                    <a:lumOff val="35000"/>
                  </a:schemeClr>
                </a:solidFill>
              </a:rPr>
              <a:t>A tlogela nkgo ya gagwe ya meetse a boela motseng a botša batho ka Jesu. Batho ba bantši ba tlile go gahlanetša Jesu gomme ba dumela go yena bjalo ka Mophološi wa bona.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Gateetee ge mosadi wa Mosamaria a kopana le Jesu, o ile a tlogela mogopo wa meetse gomme a boela motseng go yo iša ditaba tše dibotse tša phološo go badudi ba motse.</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Mafelelong, batho ba bantši ba ile ba phološwa ka go kwa le go dumela ebangedi yeo a bego a e rera.</a:t>
            </a:r>
            <a:r xmlns:a="http://schemas.openxmlformats.org/drawingml/2006/main">
              <a:rPr altLang="en-US" lang="n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nso" sz="3200">
                <a:solidFill>
                  <a:schemeClr val="tx1">
                    <a:lumMod val="65000"/>
                    <a:lumOff val="35000"/>
                  </a:schemeClr>
                </a:solidFill>
              </a:rPr>
              <a:t>Na o kopane le Jesu? Na o botša ba bangwe ka Jesu? Go thwe’ng ka go tsebiša Jesu go ba bangwe go swana le mosadi wa Mosamaria?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re fago meetse a bophelo gore re se tsoge re nyorilwe meoya ya rena.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o ile a kopana kae le mosadi wa Mosamaria?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ka mošate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ka toropong</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seterata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ka mmarakeng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sedibeng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sedibeng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so" sz="4000">
                <a:solidFill>
                  <a:srgbClr val="FF0000"/>
                </a:solidFill>
              </a:rPr>
              <a:t>Lentšu la lehono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so" sz="3600">
                <a:solidFill>
                  <a:schemeClr val="tx1">
                    <a:lumMod val="65000"/>
                    <a:lumOff val="35000"/>
                  </a:schemeClr>
                </a:solidFill>
              </a:rPr>
              <a:t>O tla ba o imile wa belega morwa, gomme o swanetše go mo rea leina la Jesu.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so" sz="2800">
                <a:solidFill>
                  <a:schemeClr val="tx1">
                    <a:lumMod val="65000"/>
                    <a:lumOff val="35000"/>
                  </a:schemeClr>
                </a:solidFill>
              </a:rPr>
              <a:t>Luka</a:t>
            </a:r>
            <a:r xmlns:a="http://schemas.openxmlformats.org/drawingml/2006/main">
              <a:rPr altLang="en-US" dirty="0" lang="nso" sz="2800">
                <a:solidFill>
                  <a:schemeClr val="tx1">
                    <a:lumMod val="65000"/>
                    <a:lumOff val="35000"/>
                  </a:schemeClr>
                </a:solidFill>
              </a:rPr>
              <a:t> </a:t>
            </a:r>
            <a:r xmlns:a="http://schemas.openxmlformats.org/drawingml/2006/main">
              <a:rPr altLang="ko-KR" dirty="0" lang="ns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yo a nwago meetse ao ke mo fago ona a ka se tsoge a nyorilwe. Ka nnete, meetse ao ke mo fago ona a tla fetoga mothopo wa meetse ao a elelago bophelong bjo bo sa felego."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55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Lahlela letlooa la gago ka meetseng a go tsenelela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moka Jesu a re go Simone: “O se ke wa boifa, go tloga bjale go ya pele o tla swara batho.”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yo a ilego a namela seketswana sa Petro, a tsebiša lentšu, a re go Petro. "Bjale eya meetseng a go tsenelela gomme o lahlele letlooa go swara dihlapi."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“Mong, re šomile ka thata bošego ka moka gomme ga se ra swara selo. Eupša ka ge o bolela bjalo, ke tla theola malokwa."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Ge ba dirile bjalo, ba ile ba swara dihlapi tše dintši kudu moo malokwa a bona a ilego a thoma go thubega. Petro o ile a makatšwa ke se.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nso" sz="3000">
                <a:solidFill>
                  <a:schemeClr val="tx1">
                    <a:lumMod val="65000"/>
                    <a:lumOff val="35000"/>
                  </a:schemeClr>
                </a:solidFill>
              </a:rPr>
              <a:t>Ka yona nako yeo, Petro o ile a sokologa a tseba gore Jesu ke Morwa wa Modimo. "Ke modiradibe."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so" sz="3000">
                <a:solidFill>
                  <a:schemeClr val="tx1">
                    <a:lumMod val="65000"/>
                    <a:lumOff val="35000"/>
                  </a:schemeClr>
                </a:solidFill>
              </a:rPr>
              <a:t>Jesu a realo. “O se ke wa boifa, go tloga bjale go ya pele o tla ba morei wa dihlapi yo a tšeago batho.” Petro o ile a tlogela tšohle gomme a ba morutiwa wa Jesu.</a:t>
            </a:r>
            <a:r xmlns:a="http://schemas.openxmlformats.org/drawingml/2006/main">
              <a:rPr altLang="en-US" lang="ns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Thutwana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Petro, yo a kopanego le Jesu,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a sokologa gomme a kwa thwi fao.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Na go na le tshokologo le go kwa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Jesu bophelong bja gago?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Petro o ile a lahla tšohle gomme a latela Jesu. Go swana le Petro, o swanetše go ba morutiwa yo a tsebago tshokologo ya kgonthe le go kwa.</a:t>
            </a:r>
            <a:r xmlns:a="http://schemas.openxmlformats.org/drawingml/2006/main">
              <a:rPr altLang="en-US" lang="n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yo mongwe yo a dirago mehlolo yeo e fetago maitemogelo le bokgoni bja batho.</a:t>
            </a:r>
            <a:r xmlns:a="http://schemas.openxmlformats.org/drawingml/2006/main">
              <a:rPr altLang="en-US" lang="n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46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Lesea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Mošomo wa Petro e be e le ofe?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mmetli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modiši wa diphoofolo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mohlapi wa dihlapi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molemirui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mohlapi wa dihlapi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moka Jesu a re go Simone: “O se ke wa boifa, go tloga bjale go ya pele o tla swara batho.”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yo a ilego a bitša barutiwa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Filipi a hwetša Nathanaele a mmotša a re: “Re hweditše yo Moshe a ngwadilego ka yena Molaong, le yo baporofeta ba ngwadilego ka yena: Jesu wa Natsaretha, morwa wa Josefa.”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bitša Petro, Andrea le moagišani wa bona, Filipi gore e be morutiwa. "Ntatele!"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Filipi o ile a tsebiša Jesu go mogwera wa gagwe Nathanaele. "Mesia yo baporofeta ba mo ngwadilego Testamenteng ye Tala o ile a tšwelela."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"Natsaretha! Na Mesia a ka tšwa fao?" Nathanaele o ile a botšiša. "Etla o bone," a realo Filipi.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re go Nathanaele. “O Moisraele wa nnete, ke go bone o sa le ka fase ga mogo pele Filipi a go bitša.”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Nathanaele o ile a makatšwa ke se gomme a nea Jesu letago, “Rabi, o Morwa wa Modimo le Kgoši ya Isiraele.”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Gateetee ge Nathanaele a hwetša seo</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Jesu ke Mesia, o file Jesu letago.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O ile a ba morutiwa wa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fa letago go Jesu yo e lego Mophološi wa rena, gomme re phele bophelo bja morutiwa wa Jesu le go mo kwa.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Lehono motseng wa Dafida o belegetšwe Mophološi; ke Kriste Morena.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Rata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bitšago batho bjalo ka barutiwa gore ba swane le yena.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mang yo a tsebišitšego Jesu go Nathanaele?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Filipi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Andrea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2 </a:t>
            </a:r>
            <a:r xmlns:a="http://schemas.openxmlformats.org/drawingml/2006/main">
              <a:rPr altLang="ko-KR" lang="nso" sz="2800">
                <a:solidFill>
                  <a:srgbClr val="ff0000"/>
                </a:solidFill>
              </a:rPr>
              <a:t>Filipi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Filipi a hwetša Nathanaele a mmotša a re: “Re hweditše yo Moshe a ngwadilego ka yena Molaong, le yo baporofeta ba ngwadilego ka yena: Jesu wa Natsaretha, morwa wa Josefa.”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Motho yo a ilego a theoga ka marulelo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O ile a tsoga, a tšea mopete wa gagwe gomme a tšwa a bona ka moka. Se se ile sa makatša bohle gomme ba reta Modimo, ba re, "Ga se ra ke ra bona selo sa go swana le 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batho ba be ba ekwa ka phodišo ya Jesu, batho ba ile ba tliša mogwera wa bona yo a golofetšego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go be go na le batho ba bantši kudu moo Jesu a bego a le gona. Ka fao ba be ba sa kgone go iša mogwera wa bona yo a golofetšego go Jesu ka marulelong.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Mafelelong, bao ba ilego ba tliša mogwera yo a golofetšego ba ile ba thuba marulelo gomme ba romela mogwera yo a golofetšego go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bona tumelo ya bona gomme a re. "Dibe tša gago di lebaletšwe. Tsoga o ye gae."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Ka mo go makatšago, motho yo a golofetšego o ile a fola ka nako yeo. Ke moka a tsoga a sepela a tagafatša Modimo.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nso" altLang="ko-KR" sz="2400">
                <a:solidFill>
                  <a:schemeClr val="tx1">
                    <a:lumMod val="65000"/>
                    <a:lumOff val="35000"/>
                  </a:schemeClr>
                </a:solidFill>
              </a:rPr>
              <a:t>Ge e fihla nako ya gore Maria a belege ngwana, o ile a swanelwa ke go ya Betlelehema. Eupša ka ge go be go se na phapoši, o ile a ba le ngwana ka legopong..</a:t>
            </a:r>
            <a:r xmlns:a="http://schemas.openxmlformats.org/drawingml/2006/main">
              <a:rPr lang="ns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Bagwera ba Paralytic ba be ba e-na le mathata le bogole, eupša ba be ba sa kgone go ineela go ya go Jesu. Ka gobane ba be ba na le tumelo go Jesu.</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Na re na le tumelo go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Ge re etla go Jesu ka tumelo, ga se ra swanela go ineela go sa šetšwe mathata le mapheko ao a re thibelago.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go dira bjalo, re tla kgona go tliša letago go Modimo bjalo ka motho yo a golofetšego.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ga a gane bao ba tlago go yena. Gomme o nea tše di nyakegago go bao ba tlago go yena.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Motho yo a golofetšego o tlile go Jesu ka 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lefasetere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kgoro ya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lebota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marulelo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marulelo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O ile a tsoga, a tšea mopete wa gagwe gomme a tšwa a bona ka moka. Se se ile sa makatša bohle gomme ba reta Modimo, ba re, "Ga se ra ke ra bona selo sa go swana le 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58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a bitša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Jesu a tšwela pele go tloga moo, o ile a bona monna yo a bitšwago Mateo a dutše lefelong la molekgetho. "Ntatele," a mmotša, gomme Matthew a tsoga a mo latela.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Go be go na le molekgetho yo a bitšwago Mateo. E be e le molekgetho legatong la Roma go Baisiraele.</a:t>
            </a:r>
            <a:r xmlns:a="http://schemas.openxmlformats.org/drawingml/2006/main">
              <a:rPr lang="ns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Mateo e be e le molekgetho, ka gona o be a na le tšhelete e ntši. Eupša Bajuda ba be ba hloile balekgetho bao ba bego ba šomela Roma, mofenyi.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lebelela Mateo a dutše lefelong la motšhelo gomme a re go yena. "Ntatele".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Gateetee Mateo o ile a tlogela dilo ka moka gomme a latela Jesu. E be e le ka gobane o ile a leboga Jesu ge a ile a mmitša.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 sa le bjalo, lentšu le etšwa legodimong le ya go badiši bao ba bego ba hlokomela dinku kua Betlelehema.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“Ngaka ga e nyakege bakeng sa bao ba phetšego gabotse, eupša bao ba babjago.” Mateo o ile a ba morutiwa wa Jesu.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Mateo e be e le molekgetho yo a bego a hloilwe ke batho ba gabo. Eupša, Jesu o ile a bitša Mateo gomme a mo dira morutiwa.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Gape re batho ba Modimo. Eupša ga se ra lekana go bitšwa bjalo ka barutiwa ba Jesu.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nso" sz="3200">
                <a:solidFill>
                  <a:schemeClr val="tx1">
                    <a:lumMod val="65000"/>
                    <a:lumOff val="35000"/>
                  </a:schemeClr>
                </a:solidFill>
              </a:rPr>
              <a:t>Lega go le bjalo, Jesu o re bitša gore re dire barutiwa ba gagwe. Ka fao, re swanetše go mo kwa gore re swanelwe ke pitšo ya gagwe.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bitša batho bao ba gannwego lefaseng gore e be batho ba Modimo.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Mošomo wa Mateo e be e le ofe?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mokgoboketši wa motšhelo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mohlapi wa dihlapi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mmetli wa mmetli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moprista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mokgoboketši wa motšhelo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Jesu a tšwela pele go tloga moo, o ile a bona monna yo a bitšwago Mateo a dutše lefelong la molekgetho. "Ntatele," a mmotša, gomme Matthew a tsoga a mo latela.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ile a kgetha barutiwa ba lesomepedi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 lengwe la matšatši ao Jesu o ile a tšwa a ya thabeng go rapela, gomme a fetša bošego a rapela Modimo.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Ge go esa, a bitša barutiwa ba gagwe go yena, a kgetha ba lesomepedi go bona, bao le bona a ba kgethilego gore e be baapostola.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6: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Go be go na le batho ba bantši bao ba kwelego le go latela Jesu. Ba ile ba sepela le Jesu gomme ba ithuta go Jesu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morago ga go rapela, Jesu o ile a kgetha ba lesomepedi ba bona ka go lebanya gore e be barutiwa ba kgaufsi.</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Ba kgethilwe go dula le Jesu, go bolela ebangedi le go raka batemona.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“Letago a le be legodimong, khutšo lefaseng! Thabang, Jesu o belegwe.” Barongwa ba tšwago legodimong ba realo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so" sz="3000">
                <a:solidFill>
                  <a:schemeClr val="tx1">
                    <a:lumMod val="65000"/>
                    <a:lumOff val="35000"/>
                  </a:schemeClr>
                </a:solidFill>
              </a:rPr>
              <a:t>Barutiwa e be e le batho ba go fapafapana: ba bangwe ba bona e be e le barei ba dihlapi, molekgetho, mofetogedi, ba bangwe ba bona ba be ba fiša.</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Jesu o ile a rapela Modimo gore a kgethe barutiwa ba gagwe gabotse, gomme a ba kgetha gabotse, a ba hlokomela gabotse, a ba ruta gabotse.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Ke ka fao Jesu a kgethilego barutiwa ba gagwe: 1) go ba ruta lentšu la Modimo, 2) go ba dira gore ba rere ebangedi go ya ka seo ba ithutilego sona, le 3) go ba dira gore ba tsebatše maatla a mmušo wa Modimo. Ka mabaka a, Jesu o ile a kgetha barutiwa ba gagwe.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Gape re barutiwa ba Jesu.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so" sz="2800">
                <a:solidFill>
                  <a:schemeClr val="tx1">
                    <a:lumMod val="65000"/>
                    <a:lumOff val="35000"/>
                  </a:schemeClr>
                </a:solidFill>
              </a:rPr>
              <a:t>Mošomo wa rena o swana le mošomo wa barutiwa ba lesomepedi ba Jesu.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so" sz="2800">
                <a:solidFill>
                  <a:schemeClr val="tx1">
                    <a:lumMod val="65000"/>
                    <a:lumOff val="35000"/>
                  </a:schemeClr>
                </a:solidFill>
              </a:rPr>
              <a:t>A re pheleng bophelo bja morutiwa go thoma lehono </a:t>
            </a:r>
            <a:r xmlns:a="http://schemas.openxmlformats.org/drawingml/2006/main">
              <a:rPr altLang="ko-KR" lang="nso" sz="3200">
                <a:solidFill>
                  <a:schemeClr val="tx1">
                    <a:lumMod val="65000"/>
                    <a:lumOff val="35000"/>
                  </a:schemeClr>
                </a:solidFill>
              </a:rPr>
              <a:t>.</a:t>
            </a:r>
            <a:r xmlns:a="http://schemas.openxmlformats.org/drawingml/2006/main">
              <a:rPr altLang="en-US" lang="n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re rutago therešo ya legodimo gore re kgone go gola bjalo ka barutiwa ba Jesu.</a:t>
            </a:r>
            <a:r xmlns:a="http://schemas.openxmlformats.org/drawingml/2006/main">
              <a:rPr altLang="en-US" lang="n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barutiwa ba bakae bao Jesu a ba kgethilego bjalo ka baapostola (bao ba rometšwego)??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lesome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lesometee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lesomepedi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lesomenne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lesomepedi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 lengwe la matšatši ao Jesu o ile a tšwa a ya thabeng go rapela, gomme a fetša bošego a rapela Modimo.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Ge go esa, a bitša barutiwa ba gagwe go yena, a kgetha ba lesomepedi go bona, bao le bona a ba kgethilego gore e be baapostola.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6: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Ebangedi yeo Jesu a e rutilego thabeng.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Bjale ge a bona mašaba, a rotogela thokong ya thaba, a dula fase. Barutiwa ba gagwe ba tla go yena,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a thoma go ba ruta a re: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"Go lehlogonolo badiidi moyeng, gobane mmušo wa magodimo ke wa bona."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Jesu o rutile mašaba thabeng ka fao a swanetšego go phela bjalo ka batho ba mmušo wa Modimo.</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lehlogonolo badiidi moyeng, gobane mmušo wa magodimo ke wa bona."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Bjalo ka ge barongwa ba boletše, Jesu o belegwe a phetše gabotse ka legopong.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O ithutile go bušetša meno a gago ka meno, eupša ke go botša gore o fe lerameng la nngele go mang le mang yo a thulago lerameng la le letona. Ke gona le tla ba bana ba Modimo!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Lebelela dinonyana moyeng. Dinonyana ga di dire mošomo wa polaseng, eupša Modimo o di fepa ka moka. Na A ka se go hlokomele go feta dinonyana!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Batho ba ile ba makatšwa kudu ke thuto ya Jesu. Ka gobane Jesu o be a e-na le matla a taolo go fapana le barutiši ba tlwaelegilego ba Beibele.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o re botša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gore maphelo a batho ba Modimo a fapane le a lefase.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Na go na le diphapano maphelong a rena le bao ba sa dumelego go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A re itebeleleng re phele bophelo bjo bo swanelwago ke mmušo wa Modimo.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 ?</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re fetolago gore re phele bjalo ka batho ba mmušo wa Modimo.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Badiidi moyeng ba ka hwetša’ng?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tšhelete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dijo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tlhompho ya go hlompha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mmušo wa Modimo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mmušo wa Modimo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Bjale ge a bona mašaba, a rotogela thokong ya thaba, a dula fase. Barutiwa ba gagwe ba tla go yena,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a thoma go ba ruta a re: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"Go lehlogonolo badiidi moyeng, gobane mmušo wa magodimo ke wa bona."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61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Homotša Ledimo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A tsoga, a kgalema phefo gomme a re go maphoto, "Homola! Homola!" Ke moka phefo ya hwa gomme ya homola ka mo go feletšego.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le barutiwa ba gagwe ba namela seketswana mmogo go tshela Letsha la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nso" altLang="ko-KR" sz="2500">
                <a:solidFill>
                  <a:schemeClr val="tx1">
                    <a:lumMod val="65000"/>
                    <a:lumOff val="35000"/>
                  </a:schemeClr>
                </a:solidFill>
              </a:rPr>
              <a:t>Badiši ba Betlelehema ba tlile go bona Morwa wa Modimo yo a bego a tla phološa batho. “Jesu! Morwa wa Modimo! Re leboga ge o tlile nageng ye!”</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ba dutše ba tshela letsha, gatee-tee phefo e galefile e ile ya foka gomme gwa tla lephoto le le boifišago.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Mafelelong barutiwa ba ile ba re go Jesu. 'Morutiši, ga o na taba le ge re ka nwelela!'</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kgalema phefo, a re go maphoto: “Homola! Homola!” Ke moka phefo ya hwa gomme ya homola ka mo go feletšego.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 tšhogile kudu gomme ba botšišana ba re: “Ke mang yo? Gaešita le phefo le maphoto di a mo kwa!”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Ke Modimo feela yo a ka laelago lewatle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 phefo.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ka fao Jesu e lego Modimo yo a bopago le go buša lefase.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Jesu re dumela ga se yo mongwe wa medimo ye mentši, eupša ke yena Mmopi Modimo a nnoši le yo maatla ka moka.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godiša tumelo ya rena ka go gopola therešo 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mong wa dilo ka moka yo a dirago le go buša tšohle lefaseng 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o ile a laela’ng godimo ga lewatle le phefo?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o homotše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matha le go bapala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tsoga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godimo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bula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-a gago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mahlo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o homotše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A tsoga, a kgalema phefo gomme a re go maphoto, "Homola! Homola!" Ke moka phefo ya hwa gomme ya homola ka mo go feletšego.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62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Ke Mang yo a Kgomilego Diaparo tša ka?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a ekwa ka Jesu, a rotoga ka morago ga gagwe gare ga lešaba, a kgwatha kobo ya gagwe.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28.ka gobane o be a nagana gore, "Ge nka no kgoma diaparo tša gagwe, ke tla fola."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e lego mong wa tšohle,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morwa wa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ge Jesu a fihla nageng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o belegwe ka lepong la diphoofolo ka sebopego se se ikokobeditšego.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Rena bao ba dumelago go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bana ba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re swanetše go phela ka boikokobetšo le ka tlase go swana le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Batho ba bantši ba ile ba kwa ka Jesu, gomme ba latela Jesu.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mosadi yo mongwe a rotoga ka morago ga gagwe, a kgwatha diaparo tša Jesu gore a fodišwe.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Mosadi o ile a tlaišwa ke bolwetši bjo bo bitšwago go tšwa madi ka nywaga e 12. O ile a leka ditsela tše dintši tša go e lokiša, eupša ga se ya lokišwa gomme o be a dirišitše tšohle tšeo a bego a e-na le tšona.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mang yo a kgwathilego diaparo tša ka??' Gateetee Jesu o ile a lemoga gore maatla a gagwe a tšwile go yena. A tla a wela maotong a gagwe a mmotša therešo ka moka.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a re go yena: Morwedi, tumelo ya gago e go fodišitše. Sepela ka khutšo.'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Mosadi yo a bego a e-na le nywaga e 12 a tlaišwa ke go tšwa madi o ile a ya go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tumelo.</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Jesu o ile a fodiša mosadi yoo gomme a reta tumelo ya gagwe pele ga batho.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Modimo o sa bona tumelo ya rena.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Ge re kopana le dilo tše thata,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a re tle go Modimo ka tumelo.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 ?</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tseba mahloko le mathata a rena gomme o a a rarolla.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Mosadi yo a bego a babja ka nywaga e 12 o ile a kgoma’ng le Jesu?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moriri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letsoho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maoto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diaparo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diaparo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a ekwa ka Jesu, a rotoga ka morago ga gagwe gare ga lešaba, a kgwatha kobo ya gagwe.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ka gobane o be a nagana gore, "Ge nka no kgoma diaparo tša gagwe, ke tla fola."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63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so" sz="4000">
                <a:solidFill>
                  <a:srgbClr val="FF0000"/>
                </a:solidFill>
              </a:rPr>
              <a:t>Lentšu la lehono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so" sz="3600">
                <a:solidFill>
                  <a:schemeClr val="tx1">
                    <a:lumMod val="65000"/>
                    <a:lumOff val="35000"/>
                  </a:schemeClr>
                </a:solidFill>
              </a:rPr>
              <a:t>O tla ba o imile wa belega morwa, gomme o swanetše go mo rea leina la Jesu.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so" sz="2800">
                <a:solidFill>
                  <a:schemeClr val="tx1">
                    <a:lumMod val="65000"/>
                    <a:lumOff val="35000"/>
                  </a:schemeClr>
                </a:solidFill>
              </a:rPr>
              <a:t>Luka</a:t>
            </a:r>
            <a:r xmlns:a="http://schemas.openxmlformats.org/drawingml/2006/main">
              <a:rPr altLang="en-US" dirty="0" lang="nso" sz="2800">
                <a:solidFill>
                  <a:schemeClr val="tx1">
                    <a:lumMod val="65000"/>
                    <a:lumOff val="35000"/>
                  </a:schemeClr>
                </a:solidFill>
              </a:rPr>
              <a:t> </a:t>
            </a:r>
            <a:r xmlns:a="http://schemas.openxmlformats.org/drawingml/2006/main">
              <a:rPr altLang="ko-KR" dirty="0" lang="ns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tlile lefaseng ka boikokobetšo le boikokobetšo, eupša ke Kgoši ya rena ya nnete.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A mo swara ka letsogo a re go yena, "Talitha koum!" (seo se rago gore, "Ngwanenyana yo monnyane, ke re go wena, tsoga!"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Monna yo a bitšwago Jairo, mmuši wa sinagoge, a tla go Jesu a re; “Morwedi wa ka o a hwa. Nthuše.”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ba le tseleng ya gae le Jesu, monna yo mongwe o ile a kitimela gomme a botša gore morwedi wa gagwe o šetše a hwile.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ba fihla gae, morwedi wa Jairo o be a šetše a hwile, gomme batho ba be ba lla.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a tsena a re go bona: “Ngwana ga se a hwa eupša o robetše.”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'A mo swara ka seatla gomme a re go yena, "Talitha koum!" (seo se rago gore, "Ngwanenyana yo monnyane, ke re go wena, tsoga!" ). Gateetee ngwanenyana o ile a ema gomme a sepelasepela.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ke yena a bušago lehu.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Lehu ke selo seo se boifišago kudu go batho, eupša Jesu o ile a le fenya.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tla hwa ka letšatši le lengwe kapejana goba ka morago.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ga go nyakege gore o boife lehu.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ka lebaka la gore Jesu ke yena a bušago lehu.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Gomme re dumela go Jesu yo a fentšego lehu.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yo a neago bophelo le yo a bušago bophelo ka nako e tee.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“Talitha koum!” 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nso" sz="2800">
                <a:solidFill>
                  <a:schemeClr val="tx1">
                    <a:lumMod val="65000"/>
                    <a:lumOff val="35000"/>
                  </a:schemeClr>
                </a:solidFill>
              </a:rPr>
              <a:t>Ngwanenyana yo monnyane, e-ja dijo tša mesong!</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Ngwanenyana yo monnyane, robala!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Ngwanenyana yo monnyane, tsoga!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Ngwanenyana yo monnyane, opela koša!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Ngwanenyana yo monnyane, tsoga!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A mo swara ka letsogo a re go yena, "Talitha koum!" (seo se rago gore, "Ngwanenyana yo monnyane, ke re go wena, tsoga!"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Tekatlhaologanyo</a:t>
            </a:r>
            <a:r xmlns:a="http://schemas.openxmlformats.org/drawingml/2006/main">
              <a:rPr altLang="en-US" lang="n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belegetšwe kae?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ntlo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mošate wa mošate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ka legopong la diphoofolo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hotele ya maemo a godimo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ka legopong la diphoofolo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64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Monna yo a babjago kua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Ke moka Jesu a re go yena: “Tsoga! Tšea mopete wa gago o sepele.”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so" altLang="ko-KR" sz="3600">
                <a:solidFill>
                  <a:schemeClr val="tx1">
                    <a:lumMod val="65000"/>
                    <a:lumOff val="35000"/>
                  </a:schemeClr>
                </a:solidFill>
              </a:rPr>
              <a:t>Gateetee monna yoo o ile a fola; a topa mopete wa gagwe gomme a sepela. Letšatši leo se se diregilego ka lona e be e le Sabatha;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 5: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Jerusalema go be go na le letamo leo le bitšwago Bethesda. Palo e kgolo ya balwetši e be e kgobokane moo e letetše go huduga ga meetse.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Gobane morongwa wa Morena o be a theogela bodibeng ka dinako tše itšego, a tutuetša meetse; mang le mang ka nako yeo pele, ka morago ga go šišinywa ga meetse, a tsenago ditaba gare o be a fodišitšwe bolwetšing le ge e le bofe bjo a bego a e-na le bjona.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 be go na le monna yo a bego a sa kgone go sepela. Ge Jesu a mmona gomme a botšiša monna yo a bilego moo mengwaga ye masometharo-seswai. “Na o nyaka go fola?”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“Mong, ga ke na motho yo a ka nthušago go tsena ka letamong ge meetse a šišinywa. Nthuše hle!” Ke moka Jesu a re go yena: “Ema! Tšea mopete wa gago o sepele.”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Bjalo ka ge Jesu a boletše o ile a topa mopete wa gagwe gomme a sepela. Gateetee monna yo a babjago yo a bego a e-na le nywaga e 38 a babja o ile a fola.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Selo se se nyakegago kudu go balwetši letamong la Bethesda e be e 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go fodišwa.</a:t>
            </a:r>
            <a:r xmlns:a="http://schemas.openxmlformats.org/drawingml/2006/main">
              <a:rPr lang="ns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Jesu o tseba seo re se hlokago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go kaone go feta rena.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Jesu ke yena a re fago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seo re se hlokago.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fodišago malwetši ka moka gomme a na le maatla a go buša tšohle.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Monna yo a babjago o ile a kgopela Jesu gore a dire’ng?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Fodiša bolwetši bja ka hle!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Mphološe, hle!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Mphe dijo, hle!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Nthuše go theogela ka letamong ge meetse a šišinya, hle!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Nthuše go theogela ka letamong ge meetse a šišinya, hle!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Lehono motseng wa Dafida o belegetšwe Mophološi; ke Kriste Morena.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Rata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Ke moka Jesu a re go yena: “Tsoga! Tšea mopete wa gago o sepele.”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so" altLang="ko-KR" sz="3600">
                <a:solidFill>
                  <a:schemeClr val="tx1">
                    <a:lumMod val="65000"/>
                    <a:lumOff val="35000"/>
                  </a:schemeClr>
                </a:solidFill>
              </a:rPr>
              <a:t>9.Gateetee monna yoo a fola; a topa mopete wa gagwe gomme a sepela. Letšatši leo se se diregilego ka lona e be e le Sabatha;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 5: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65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yo a fepilego Banna ba 5,000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moka Jesu o ile a tšea dinkgwa tšeo, a leboga gomme a abela bao ba bego ba dutše ka mo ba bego ba nyaka ka gona. O ile a dira se se swanago ka dihlapi.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Batho ba fetago dikete tše hlano ba ile ba bokana go theetša thuto ya Jesu.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e be e le nako ya dijo tša mosegare. Bohle ba be ba swerwe ke tlala, eupša ba be ba se na dijo tša go ja, gomme sohle seo ba bego ba na le sona e be e le dihlapi tše pedi le dinkgwa tše hlano.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Jesu o ile a tšea senkgwa le dihlapi, a leboga gomme a aba bao ba bego ba dutše ka mo ba bego ba nyaka ka gona.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go ile gwa direga selo se sengwe se se makatšago! Batho ba 5 000 ba be ba e-na le mo go lekanego gore ba kgora!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 di kgoboketša, ba tlatša diroto tše lesomepedi ka diripana tša dinkgwa tše hlano tša garase tšeo di šetšego ke bao ba jelego.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Go rena ga go na tsela ya go dira gore batho ba go feta 5,000 ba tlale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dinkgwa tše hlano le dihlapi tše pedi.</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Eupša Jesu, Morwa wa Modimo, o ile a dira mehlolo le bona.</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Go bohlokwa kudu gore re dule re na le Jesu go feta gore re be le selo se sengwe le se sengwe se segolo goba go se bjalo.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ka re fago dijo ka bontši.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47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Letšatši le lebotse la matswalo go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dijo tše kae tšeo di ilego tša šala ka morago ga gore Jesu a fepe batho ba 5 000?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diroto tše lesome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diroto tše lesometee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diroto tše lesomepedi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diroto tše lesometharo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diroto tše lesomepedi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moka Jesu o ile a tšea dinkgwa tšeo, a leboga gomme a abela bao ba bego ba dutše ka mo ba bego ba nyaka ka gona. O ile a dira se se swanago ka dihlapi.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sepela godimo ga meetse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ba soka dikhilomithara tše tharo goba tše tharo le seripa, ba bona Jesu a batamela seketswana, a sepela godimo ga meetse; ba tšhoga kudu.</a:t>
            </a:r>
            <a:endParaRPr xmlns:a="http://schemas.openxmlformats.org/drawingml/2006/main" lang="en-US" altLang="ko-KR" sz="3600"/>
          </a:p>
          <a:p>
            <a:pPr xmlns:a="http://schemas.openxmlformats.org/drawingml/2006/main" lvl="0">
              <a:defRPr/>
            </a:pPr>
            <a:r xmlns:a="http://schemas.openxmlformats.org/drawingml/2006/main">
              <a:rPr lang="nso" altLang="ko-KR" sz="3600"/>
              <a:t>Eupša yena a re go bona: “Ke nna, le se ke la boifa.”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Jesu a be a rapela thabeng a nnoši, barutiwa ba gagwe ba be ba soka seketswana go ya ka mošola wa letsha.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Mafelelong, go be go le leswiswi gomme phefo le meetse di ile tša gola ka maatla le go ba makgwakgwa.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“Lebelela moo! Motho o sepela godimo ga meetse!“ Ba be ba tšhogile kudu. Yo mongwe wa bona a lla a re: “Motho o sepela godimo ga meetse!”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nna: o se ke wa boifa!” Ke Jesu yo a sepelago godimo ga meetse.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Ba ile ba makatšwa ke se. Ba amogela Jesu ka seketswaneng. Ba nagana gore, “Jesu e swanetše go ba morwa wa Modimo!”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Go sepela godimo ga meetse ke selo se sengwe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ga go na motho yo a ka dirago.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Eupša Jesu o ile a sepela godimo ga meetse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go hwetša barutiwa ba gagwe.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ge Jesu e le monna yo a kgethegilego,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morwa wa Modimo.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Re tloga re swanetše go dumela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gore Jesu ke Morwa wa Modimo.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Lentšu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ba fihla ntlong, ba bona ngwana a na le mmagwe Maria, ba khunama ba mo khunamela. Ke moka ba bula matlotlo a bona, ba mo nea dimpho tša gauta le tša diorelo le tša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rgbClr val="ff0000"/>
                </a:solidFill>
              </a:rPr>
              <a:t>Jesu ke mang?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tlago go rena go re thuša le go re phološa go sa šetšwe gore re na le mapheko afe.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tlile bjang go barutiwa ba gagwe gare ga letsha??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go fofa godimo ga meetse..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go namela sekepe se se lebelo...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go sesa..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go sepela godimo ga meetse..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go sepela godimo ga meetse..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ba soka dikhilomithara tše tharo goba tše tharo le seripa, ba bona Jesu a batamela seketswana, a sepela godimo ga meetse; ba tšhoga kudu.</a:t>
            </a:r>
            <a:endParaRPr xmlns:a="http://schemas.openxmlformats.org/drawingml/2006/main" lang="en-US" altLang="ko-KR" sz="3600"/>
          </a:p>
          <a:p>
            <a:pPr xmlns:a="http://schemas.openxmlformats.org/drawingml/2006/main" lvl="0">
              <a:defRPr/>
            </a:pPr>
            <a:r xmlns:a="http://schemas.openxmlformats.org/drawingml/2006/main">
              <a:rPr lang="nso" altLang="ko-KR" sz="3600"/>
              <a:t>Eupša yena a re go bona: “Ke nna, le se ke la boifa.”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Boipolelo bja Petro ka Kriste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Simone Petro a fetola a re: “O Kriste, Morwa wa Modimo yo a phelago.”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Mateo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letšatši le lengwe, Jesu o ile a botšiša barutiwa ba gagwe gore: “Batho ba re Morwamotho ke mang?”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 fetola ba re: “Ba bangwe ba re Johane Mokolobetši; ba bangwe ba re Eliya; le yo mongwe wa baporofeta."</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go thwe'ng ka wena?" a botšiša. "O re ke mang?"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Simone Petro a fetola a re: “O Kriste, Morwa wa Modimo yo a phelago.”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ile a realo ka lethabo le legolo. "O nepile ka boipolelo bja gago! Mo leswikeng le ke tla aga kereke ya 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Jesu a belegwa, naledi e ile ya tšwelela go dingaka tša ka bohlabela.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Petro o be a tseba gabotse gore Jesu ke mang, gomme o ile a ipobola gabotse ka Jesu.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Gomme ka morago ga go kwa se Jesu o ile a reta Petro ka baka la boipolelo bja gagwe bjo bo nepagetšego.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Re nagana gore Jesu ke mang?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Re swanetše go tseba Jesu gabotse bjalo ka ge Beibele e bolela, gomme re swanetše go ipobola ka Jesu tlwa bjalo ka ge Beibele e bolela.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rgbClr val="ff0000"/>
                </a:solidFill>
              </a:rPr>
              <a:t>Jesu ke mang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agago kereke ya gagwe godimo ga boipolelo bjo bo nepagetšego bja tumelo.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Petro o rile Jesu ke mang?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Kriste, Morwa wa Modimo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Eliya yo matla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Johane Mokolobetši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1 </a:t>
            </a:r>
            <a:r xmlns:a="http://schemas.openxmlformats.org/drawingml/2006/main">
              <a:rPr lang="nso" altLang="ko-KR" sz="2800">
                <a:solidFill>
                  <a:srgbClr val="ff0000"/>
                </a:solidFill>
              </a:rPr>
              <a:t>Kriste, Morwa wa Modimo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Simone Petro a fetola a re: “O Kriste, Morwa wa Modimo yo a phelago.”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Mateo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68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Pale ya Mohumi wa Setlaela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"Eupša Modimo a re go yena: 'Wena setlaela! Bošegong bjona bjona bophelo bja gago bo tla nyakega go wena. Bjale ke mang yo a tlago go hwetša seo o itokišeditšego sona?'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a re: “Bophelo bja motho ga bo amane le seo a nago le sona.”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Gomme Jesu o ile a re botša kanegelo.</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nso" altLang="ko-KR" sz="3200">
                <a:solidFill>
                  <a:schemeClr val="tx1">
                    <a:lumMod val="65000"/>
                    <a:lumOff val="35000"/>
                  </a:schemeClr>
                </a:solidFill>
              </a:rPr>
              <a:t>Ke ka monna wa mohumi wa setlaela.</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Monna wa mohumi o ile a thabela go aga lefelo le legolo la polokelo bakeng sa mahumo a gagwe le mabele. "Ke kgobokeditše dijo tše ntši ka polokelong, moya wa ka, bjale ipshine!"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moka Modimo a botša mohumi yoo.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"O setlaela! Ge nka go tšea bophelo lehono, mahumo a gago ka moka e tla ba thoto ya mang?"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“Naledi ye e bonagala ge kgoši e belegwa! A re latele naledi!” Dingaka di ile tša thoma go latela naledi.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fetša go bolela gomme a re: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"O se ke wa go bolokela mahumo, eupša o bolokele Modimo. Dira sohle seo o ka se kgonago go thuša bao ba hlokago."</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nso" altLang="ko-KR" sz="3500">
                <a:solidFill>
                  <a:schemeClr val="tx1">
                    <a:lumMod val="65000"/>
                    <a:lumOff val="35000"/>
                  </a:schemeClr>
                </a:solidFill>
              </a:rPr>
              <a:t>Tšhelete ya gago e dirišetšwa eng?</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nso" altLang="ko-KR" sz="3500">
                <a:solidFill>
                  <a:schemeClr val="tx1">
                    <a:lumMod val="65000"/>
                    <a:lumOff val="35000"/>
                  </a:schemeClr>
                </a:solidFill>
              </a:rPr>
              <a:t>Na e dirišetšwa feela go kgotsofatša wena feela?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so" altLang="ko-KR" sz="3500">
                <a:solidFill>
                  <a:schemeClr val="tx1">
                    <a:lumMod val="65000"/>
                    <a:lumOff val="35000"/>
                  </a:schemeClr>
                </a:solidFill>
              </a:rPr>
              <a:t>Tšhelete e swanetše go dirišwa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so" altLang="ko-KR" sz="3500">
                <a:solidFill>
                  <a:schemeClr val="tx1">
                    <a:lumMod val="65000"/>
                    <a:lumOff val="35000"/>
                  </a:schemeClr>
                </a:solidFill>
              </a:rPr>
              <a:t>bakeng sa letago la Modimo.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so" altLang="ko-KR" sz="3500">
                <a:solidFill>
                  <a:schemeClr val="tx1">
                    <a:lumMod val="65000"/>
                    <a:lumOff val="35000"/>
                  </a:schemeClr>
                </a:solidFill>
              </a:rPr>
              <a:t>Re batho ba mmušo wa Modimo. Ka fao, go a nyakega gore re thuše batho bao ba hlokago ka tšhelete ya rena.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mong wa bophelo ka moka, le wa mahumo ka moka.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Mohumi wa lešilo o ile a direla moya wa gagwe’ng?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O ile a thuša badiidi.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O be a rapela Modimo.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O ile a rera ebangedi.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O ile a boloka mahumo a mantši.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O ile a boloka mahumo a mantši.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"Eupša Modimo a re go yena: 'Wena setlaela! Bošegong bjona bjona bophelo bja gago bo tla nyakega go wena. Bjale ke mang yo a tlago go hwetša seo o itokišeditšego sona?'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69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Go Nyaka Dinku tše di Lahlegilego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le botša gore ka yona tsela yeo go tla ba le lethabo le legolo legodimong ka baka la modiradibe o tee yo a itsholago go feta ka baka la baloki ba masomesenyane-senyane bao ba sa hlokego go sokologa.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letšatši le lengwe nku e ile ya šala e nnoši, e arogane le dinku tša bagwera ba yona.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Modiši o ile a bala dinku gomme a hwetša gore e tee ya tše lekgolo e nyameletše!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Modiši o ile a tlogela dinku tše 99 gomme a tšwa a nyaka yeo e timetšego.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Naledi ya ema godimo ga distaleng tša Betlelehema. Beibele e be e porofetile gore Jesu o belegetšwe Betlelehema.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Gomme mafelelong modiši o ile a hwetša nku yeo e timetšego.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Modiši o ile a tla gae le dinku ka lethabo gomme a ba le monyanya o mogolo.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fetša go bolela gomme a re: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"Go etša ge modiši a thabela go hwetša nku ye e timetšego,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Modimo o kgahlwa ke tshokologo ya modiradibe o tee."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Modiši o ile a swanelwa ke go dira boikgafo bjo bo sa balegego gore a hwetše nku yeo e timetšego.</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Jesu o ile a gafa bophelo bja gagwe gore a re phološe.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Re swanetše go leboga Jesu ge a re phološitše bjalo ka nku ye e timetšego.</a:t>
            </a:r>
            <a:r xmlns:a="http://schemas.openxmlformats.org/drawingml/2006/main">
              <a:rPr lang="ns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 ?</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r xmlns:a="http://schemas.openxmlformats.org/drawingml/2006/main">
              <a:rPr lang="nso" altLang="en-US" sz="3600">
                <a:solidFill>
                  <a:srgbClr val="0070c0"/>
                </a:solidFill>
              </a:rPr>
              <a:t> </a:t>
            </a:r>
            <a:r xmlns:a="http://schemas.openxmlformats.org/drawingml/2006/main">
              <a:rPr lang="nso" altLang="ko-KR" sz="3600">
                <a:solidFill>
                  <a:srgbClr val="0070c0"/>
                </a:solidFill>
              </a:rPr>
              <a:t>ke..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thabelago go sokologa ga rena sebeng.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eng seo modiši a sa se dirago ge a be a tsoma nku yeo e timetšego?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O ile a tlogela dinku tše 99 go yo phuruphutša yeo e timetšego.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O ile a thabela go hwetša yo a timetšego.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A reka nku e ntjha.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O ile a bitša batho monyanyeng.</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A reka nku e ntjha.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le botša gore ka yona tsela yeo go tla ba le lethabo le legolo legodimong ka baka la modiradibe o tee yo a itsholago go feta ka baka la baloki ba masomesenyane-senyane bao ba sa hlokego go sokologa.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Pale ya Mosamaria yo Mobotse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mang go ba bararo bao o naganago gore e be e le moagišani go monna yo a welego diatleng tša bahlakodi?"</a:t>
            </a:r>
            <a:endParaRPr xmlns:a="http://schemas.openxmlformats.org/drawingml/2006/main" lang="en-US" altLang="ko-KR" sz="3600"/>
          </a:p>
          <a:p>
            <a:pPr xmlns:a="http://schemas.openxmlformats.org/drawingml/2006/main" lvl="0">
              <a:defRPr/>
            </a:pPr>
            <a:r xmlns:a="http://schemas.openxmlformats.org/drawingml/2006/main">
              <a:rPr lang="nso" altLang="ko-KR" sz="3600"/>
              <a:t>Setsebi sa molao se ile sa araba ka gore: “Yo a mo gaugelago.” Jesu a mmotša a re: “Sepela o dire ka mo go swanago.”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monna yo mongwe a be a sepela a nnoši, o ile a kopana le bahlakodi. Ba mo hlobola diaparo, ba mo betha, ba tloga, ba mo tlogela a hwile seripagare.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go ile gwa direga gore moperisita a mmone tseleng, a feta ka lehlakoreng le lengwe. Go bile bjalo le ka Molefi, le yena.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gare ga distaleng tša Betlelehema go be go na le Maria, Josefa le lesea Jesu, yo a tlilego lefaseng e le kgoši.</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Sa boraro, go ile gwa direga gore Mosamaria a mmone. Basamaria e be e le batho bao Bajuda ba bego ba sa ba rate.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Mosamaria o ile a mo kwela bohloko, ka fao a mo swara le go mo hlokomela gabotse.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itše: “Batho ba Modimo, ka nako le ge e le efe, e swanetše go ba moagišani yo botse yo a thušago bao ba hlokago.”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Moperisita le Balefi ba be ba bonagala, ka ntle, ba le kgauswi le Modimo, eupša ba be ba sa rate motho yo mongwe.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Mosamaria, ka ntle, o be a bonagala a se kgauswi le Modimo, eupša e be e le moagišani yo botse yo a bego a ikemišeditše go rata ba bangwe.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Le gona re swanetše go ba bao ba thušago baagišani ba rena bao ba hlokago ge e ba re le kgaufsi le Modimo.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Rena re gapeletšwago go hwela dibe tša rena, go swana le bao ba thubilwego.</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so" altLang="ko-KR" sz="3600">
                <a:solidFill>
                  <a:schemeClr val="tx1">
                    <a:lumMod val="65000"/>
                    <a:lumOff val="35000"/>
                  </a:schemeClr>
                </a:solidFill>
              </a:rPr>
              <a:t>Eupša Jesu ke yena a re phološitšego boemong bjo bjo bo šiišago.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Moprista le Molefi ba ile ba dira’ng ge ba bona monna yo a ilego a thubja?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Ba mo rapelela.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The o ile a alafa maqeba a hae.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 mo iša sepetlele.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Ba feta kgauswi le yena ka lehlakoreng le lengwe.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Ba feta kgauswi le yena ka lehlakoreng le lengwe.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mang go ba bararo bao o naganago gore e be e le moagišani go monna yo a welego diatleng tša bahlakodi?"</a:t>
            </a:r>
            <a:endParaRPr xmlns:a="http://schemas.openxmlformats.org/drawingml/2006/main" lang="en-US" altLang="ko-KR" sz="3600"/>
          </a:p>
          <a:p>
            <a:pPr xmlns:a="http://schemas.openxmlformats.org/drawingml/2006/main" lvl="0">
              <a:defRPr/>
            </a:pPr>
            <a:r xmlns:a="http://schemas.openxmlformats.org/drawingml/2006/main">
              <a:rPr lang="nso" altLang="ko-KR" sz="3600"/>
              <a:t>Setsebi sa molao se ile sa araba ka gore: “Yo a mo gaugelago.” Jesu a mmotša a re: “Sepela o dire ka mo go swanago.”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71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Maria le Mareta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so" altLang="ko-KR" sz="4000"/>
              <a:t>eupša go nyakega selo se tee feela. Maria o kgethile se se kaone, gomme se ka se mo amogwe."</a:t>
            </a:r>
            <a:endParaRPr xmlns:a="http://schemas.openxmlformats.org/drawingml/2006/main" lang="en-US" altLang="ko-KR" sz="4000"/>
          </a:p>
          <a:p>
            <a:pPr xmlns:a="http://schemas.openxmlformats.org/drawingml/2006/main" lvl="0">
              <a:defRPr/>
            </a:pPr>
            <a:r xmlns:a="http://schemas.openxmlformats.org/drawingml/2006/main">
              <a:rPr lang="ns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s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laletšwa ntlong ya Maria le Mareta.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Dingaka tša ka Bohlabela di ile tša nea Jesu gauta, diorelo le mira tšeo di di lokišeditšego e le mpho. “Ke leboga Jesu ge o tlile nageng ye!”</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Mareta a be a swaregile ka mošomo, Maria o ile a theetša Jesu ka phišego.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"Ga ke kgolwe gore Mary a ntumelela go šoma ke nnoši ge ke swaregile kudu," a nagana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Mafelelong, Mareta o ile a ngongorega go Jesu. "Jesu, hle tlogela Maria a sepele. Ke na le mošomo wo montši kudu wo nka o dirago ke nnoši."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re, "O se ke wa dira kudu. Maria o rata go theeletša, ka fao o tla tšwela pele a theeletša."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Mareta o ile a nagana gore ga se gwa swanela gore Maria a theetše Jesu mola ba be ba na le dilo tše dintši tšeo ba swanetšego go di dira.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Eupša Jesu o ile a ba ruta gore go theetša Jesu go be go le bohlokwa go feta selo le ge e le sefe.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Nako ya go theetša le go ithuta Beibele ke nako ya bohlokwa kudu go rena.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Ga se ra swanela go amogwa nako ya go theetša Beibele le go ithuta go yona.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ratago bao ba kwago lentšu la Modimo.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Maria o ile a dira’ng ge Mareta a be a šoma kudu?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O ile a rapela.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O ile a theeletša lentšu la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O be a robetše.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O ile a thuša Mareta ka thata.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2 </a:t>
            </a:r>
            <a:r xmlns:a="http://schemas.openxmlformats.org/drawingml/2006/main">
              <a:rPr lang="nso" altLang="ko-KR" sz="2800">
                <a:solidFill>
                  <a:srgbClr val="ff0000"/>
                </a:solidFill>
              </a:rPr>
              <a:t>O ile a theeletša lentšu la Jesu.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so" altLang="ko-KR" sz="4000"/>
              <a:t>eupša go nyakega selo se tee feela. Maria o kgethile se se kaone, gomme se ka se mo amogwe."</a:t>
            </a:r>
            <a:endParaRPr xmlns:a="http://schemas.openxmlformats.org/drawingml/2006/main" lang="en-US" altLang="ko-KR" sz="4000"/>
          </a:p>
          <a:p>
            <a:pPr xmlns:a="http://schemas.openxmlformats.org/drawingml/2006/main" lvl="0">
              <a:defRPr/>
            </a:pPr>
            <a:r xmlns:a="http://schemas.openxmlformats.org/drawingml/2006/main">
              <a:rPr lang="ns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s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nso" altLang="ko-KR" sz="2500" dirty="0">
                <a:solidFill>
                  <a:schemeClr val="tx1">
                    <a:lumMod val="65000"/>
                    <a:lumOff val="35000"/>
                  </a:schemeClr>
                </a:solidFill>
              </a:rPr>
              <a:t>Go be go dula kgarebe yeo e bitšwago Maria kua Galilea, Isiraele. O be a beeleditšwe le lesogana leo le bitšwago Josefa.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Dingaka di ile tša tla go rapela Jesu, Kgoši, gaešita le kgole le Isiraele.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Jesu ke kgoši ya kgonthe ya batho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lefaseng ka moka.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Jesu ke kgoši ya ka, le yena.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phela bophelo bja go rapela le go latela Jesu, yo e lego Kgoši ka mehla.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swanelwa ke borapedi bja rena.</a:t>
            </a:r>
            <a:r xmlns:a="http://schemas.openxmlformats.org/drawingml/2006/main">
              <a:rPr altLang="en-US" lang="n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Tekatlhaologanyo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efe yeo Jesu a sa e amogetšego bjalo ka mpho ya letšatši la matswalo?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gauta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diorelo</a:t>
            </a:r>
            <a:r xmlns:a="http://schemas.openxmlformats.org/drawingml/2006/main">
              <a:rPr altLang="en-US" lang="n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morara wa merara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khomphutha 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khomphutha 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Lentšu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ba fihla ntlong, ba bona ngwana a na le mmagwe Maria, ba khunama ba mo khunamela. Ke moka ba bula matlotlo a bona, ba mo nea dimpho tša gauta le tša diorelo le tša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Aowa.</a:t>
            </a:r>
            <a:r xmlns:a="http://schemas.openxmlformats.org/drawingml/2006/main">
              <a:rPr lang="nso" altLang="en-US" b="1">
                <a:solidFill>
                  <a:schemeClr val="tx1">
                    <a:lumMod val="50000"/>
                    <a:lumOff val="50000"/>
                  </a:schemeClr>
                </a:solidFill>
              </a:rPr>
              <a:t> </a:t>
            </a:r>
            <a:r xmlns:a="http://schemas.openxmlformats.org/drawingml/2006/main">
              <a:rPr lang="nso" altLang="ko-KR" b="1">
                <a:solidFill>
                  <a:schemeClr val="tx1">
                    <a:lumMod val="50000"/>
                    <a:lumOff val="50000"/>
                  </a:schemeClr>
                </a:solidFill>
              </a:rPr>
              <a:t>48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Lesea Jesu O ile a Phološa Egepeta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ba sepetše, morongwa wa Morena a iponagatša go Josefa torong. A re: "Ema, tšea ngwana le mmagwe o tšhabele Egipita. Dula moo go fihlela ke go botša, gobane Heroda o ya go tsoma ngwana gore a mmolaye."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Heroda, kgoši ya Isiraele, o ile a kwa ditaba tša matswalo a Jesu ka Magi, a loga maano a go bolaya Jesu.</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Lega go le bjalo, Modimo yo a bego a tseba maanomabe ka moka a Heroda, o ile a bolela torong gore Magi a tloge go Heroda.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 gona, monna wa Maria e lego Josefa o ile a kwa morongwa a re torong gore: “Tshabela Egipita. Heroda o ya go bolaya Jesu.”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Ge a ekwa seo, Josefa a tšea Maria le lesea Jesu gomme a tšhaba Heroda a ya Egipita.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nso" sz="2800">
                <a:solidFill>
                  <a:schemeClr val="tx1">
                    <a:lumMod val="65000"/>
                    <a:lumOff val="35000"/>
                  </a:schemeClr>
                </a:solidFill>
              </a:rPr>
              <a:t>Ka letšatši le lengwe morongwa o ile a iponagatša go Maria. “Dumedišo, lena bao le ratwago kudu! Morena o na le lena.“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 sa le bjalo, Heroda yo a bego a tseba gore o forilwe ke Ba-Magi, o ile a nea taelo e boifišago ya gore a bolaye masea ka moka a Betlelehema. Jesu o ile a swanelwa ke go dula Egipita go fihla lehung la Heroda.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Badiši le Magi ba ile ba lemoga gore Jesu ke mang.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 ge go le bjalo, Heroda, kgoši, ga se a ka a lemoga Jesu. Go feta moo, ka baka la megabaru ya gagwe, o ile a dira dibe tše sehlogo gore a leka go bolaya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na le batho ba bantši lefaseng bao ba ganago go kwa ka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sebe se segolo kudu.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yo a sa kgonego go ba le sebete sa go ema ka maatla a motho.</a:t>
            </a:r>
            <a:r xmlns:a="http://schemas.openxmlformats.org/drawingml/2006/main">
              <a:rPr altLang="en-US" lang="n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ile a phonyokga kae go Heroda?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Egepeta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Amerika</a:t>
            </a:r>
            <a:r xmlns:a="http://schemas.openxmlformats.org/drawingml/2006/main">
              <a:rPr altLang="en-US" lang="n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Korea, 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Isiraele 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Egepeta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Ge ba sepetše, morongwa wa Morena a iponagatša go Josefa torong. A re: "Ema, tšea ngwana le mmagwe o tšhabele Egipita. Dula moo go fihlela ke go botša, gobane Heroda o ya go tsoma ngwana gore a mmolaye."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49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Mošemane Jesu kua Tempeleng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ka lebaka la eng o be o nnyaka?" a botšiša. "Na o be o sa tsebe gore ke swanetše go ba ka ntlong ya Tate?"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Nakong ya Paseka, ge Jesu a be a e-na le nywaga e 12, yena le batswadi ba gagwe ba ile ba tla tempeleng ya Jerusalema.</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ba le tseleng ya go ya gae ba etšwa tempeleng ya Jerusalema, Josefa le Maria ba ile ba palelwa ke go hwetša Jesu.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Josefa le Maria ba boela tempeleng ya Jerusalema go yo nyaka Jesu.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nso" altLang="ko-KR" sz="2800" dirty="0">
                <a:solidFill>
                  <a:schemeClr val="tx1">
                    <a:lumMod val="65000"/>
                    <a:lumOff val="35000"/>
                  </a:schemeClr>
                </a:solidFill>
              </a:rPr>
              <a:t>“Maria, o tla belega morwa wa mo rea leina la Jesu.” O be a tšhaba ditaba tše.</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 o be o sa tsebe gore ke ka ntlong ya tate?“ Jesu o be a boledišana le barutiši ba Beibele ka tempeleng. Ka moka ba ile ba makatšwa ke bohlale bja Jesu.</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Ga e sa le go tloga ka nako yeo, mošemane Jesu o ile a rata Modimo le batho kudu ge bohlale bja gagwe le botelele bja gagwe di dutše di gola.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Mošemane Jesu o tsebile go tloga bjaneng gore e be e le Morwa wa Modimo. Gomme ka potego o itokišeleditše bophelo bjalo ka Mophološi.</a:t>
            </a:r>
            <a:r xmlns:a="http://schemas.openxmlformats.org/drawingml/2006/main">
              <a:rPr altLang="en-US" lang="n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 ge re sa le ba bafsa,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gopola gabotse gore re bana ba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fao re swanetše go bontšha Modimo le batho gore re phela bjalo ka bana ba Modimo.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Morwa wa Modimo, eupša o beile mohlala wa boikokobetšo le go kwa batswadi ba nama.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yo a timetšego o be a le kae?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the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ntlwana ya boithomelo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ka mošate</a:t>
            </a:r>
            <a:r xmlns:a="http://schemas.openxmlformats.org/drawingml/2006/main">
              <a:rPr altLang="en-US" lang="n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the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tempele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ka ntlong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ka tempeleng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ka lebaka la eng o be o nnyaka?" a botšiša. "Na o be o sa tsebe gore ke swanetše go ba ka ntlong ya Tate?"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Kolobetšo ya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"lentšu la yo a bitšago leganateng, 'Lokišetša Morena tsela, mo direle ditsela tše di otlologilego.'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4.Ka gona Johane a tla, a kolobetša seleteng sa leganateng, a rera kolobetšo ya tshokologo ya tebalelo ya dibe.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Jesu a be a na le mengwaga ye masometharo, monna yo a sa tsebjego o ile a tšwelela leganateng a apere diaparo tša dikamela, a eja ditšie le todi ya naga.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Leina la gagwe e be e le Johane Mokolobetši. O ile a bitša batho go sokologa le go kolobetšwa ka gobane Mophološi o be a tla tla.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nso" altLang="ko-KR" sz="2800" dirty="0">
                <a:solidFill>
                  <a:schemeClr val="tx1">
                    <a:lumMod val="65000"/>
                    <a:lumOff val="35000"/>
                  </a:schemeClr>
                </a:solidFill>
              </a:rPr>
              <a:t>Eupša, o ile a kwa molaetša wa Modimo. “Ke nna mohlanka wa Morena. A e be go nna bjalo ka ge o boletše.”</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mo go lokišetša motho yo a tlago ka morago ga ka!'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Johane Mokolobetši o be a lokišetša tsela ya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le yena o tlile go kolobetšwa ke Johane Mokolobetši.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"Lebelela! Kwana ya Modimo, e tlošago sebe sa lefase!” Johane Mokolobetši o ile a tsebiša Jesu ka go hlaboša lentšu.</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Jesu a kolobetšwa ke Johane , lentšu le ile la tšwa magodimong le Moya o Mokgethwa o theogela godimo ga gagwe bjalo ka leeba: “O Morwa wa ka, yo ke mo ratago; ke thabišwa ke wena.”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Johane Mokolobetši ga se a ikgogomoša.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O ile a gafela bophelo bja gagwe go tsebiša Jesu ka mo go feletšego.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phelela mang?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swana le Johane Mokolobetši, re swanetše go phela bophelo bjo bo godišago le go tsebiša Jesu go e na le go ikgantšha le go nkgodiša.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morwa a nnoši wa Modimo.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eng seo se theogilego legodimong ge Jesu a kolobetšwa??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kgakakgolo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Moya o Halalelang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mpšhe ya mpšhe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thaga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2 </a:t>
            </a:r>
            <a:r xmlns:a="http://schemas.openxmlformats.org/drawingml/2006/main">
              <a:rPr altLang="ko-KR" lang="nso" sz="2800">
                <a:solidFill>
                  <a:srgbClr val="ff0000"/>
                </a:solidFill>
              </a:rPr>
              <a:t>Moya o Halalelang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"lentšu la yo a bitšago leganateng, 'Lokišetša Morena tsela, mo direle ditsela tše di otlologilego.'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so" sz="3600">
                <a:solidFill>
                  <a:schemeClr val="tx1">
                    <a:lumMod val="65000"/>
                    <a:lumOff val="35000"/>
                  </a:schemeClr>
                </a:solidFill>
              </a:rPr>
              <a:t>4.Ka gona Johane a tla, a kolobetša seleteng sa leganateng, a rera kolobetšo ya tshokologo ya tebalelo ya dibe.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51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ile a lekwa ke Sathane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a re go yena: "Tloga go nna, Sathane! Gobane go ngwadilwe gwa thwe: Rapela Morena Modimo wa gago, o hlankele yena a nnoši."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morago ga ge Jesu a ikona dijo le go rapela matšatši a masomenne, Sathane o ile a tšwelela gomme a leka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nso" altLang="ko-KR" sz="2500" dirty="0">
                <a:solidFill>
                  <a:schemeClr val="tx1">
                    <a:lumMod val="65000"/>
                    <a:lumOff val="35000"/>
                  </a:schemeClr>
                </a:solidFill>
              </a:rPr>
              <a:t>Ka fao, le ge e be e le kgarebe, o ile a ima. Leina la ngwana yo ke Jesu. Ke Morwa wa Modimo yo a tlago phološa batho ka moka dibeng tša bona nakong ye e tlago.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“Na o swerwe ke tlala? Dira kuku ya reise ka leswika le o le je!” Sathane o ile a dira teko ya mathomo. Eupša Jesu o ile a fenya teko ka lentšu la Modimo.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moka tlolela ka ntle ga mo! Ge e ba o le Morwa wa Modimo, o ka se hwe.” Sathane o ile a leka Jesu ka lekga la bobedi godimo ga tempele.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nako ye, o ile a iša Jesu thabeng ye e phagamego kudu gomme a bontšha Jesu mmušo ka moka wa lefase gomme a re: “Ge o ka nkhunamela, ke tla go fa tše ka moka!” Eupša Jesu o ile a gana teko ya boraro ka Lentšu la Modimo.</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Mafelelong, Jesu o ile a fenya diteko ka moka tša Sathane. Modimo o ile a thabišwa ke Jesu yo a fentšego meleko ka moka.</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e be e le Morwa wa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go swana le rena, o ile a lekwa ke Sathane.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ka Lentšu la Modimo, Jesu o ile a fenya teko ya Sathane.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Sathane o sa re leka.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 ge go le bjalo, go swana le Jesu, re ka fenya moleko wa Sathane ka lentšu la Modimo</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mothuši wa rena gore re fenye meleko yeo re lebeletšanego le yona. Le gona ke yena a kwešišago ditlhohlo ka moka tšeo re kopanago le tšona gomme a re thuša go di fenya.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Sathane o ile a nea Jesu diteko tše kae?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e tee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tse pedi</a:t>
            </a:r>
            <a:r xmlns:a="http://schemas.openxmlformats.org/drawingml/2006/main">
              <a:rPr altLang="en-US" lang="ns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tše tharo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tše nne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tše tharo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a re go yena: "Tloga go nna, Sathane! Gobane go ngwadilwe gwa thwe: Rapela Morena Modimo wa gago, o hlankele yena a nnoši."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52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Meetse</a:t>
            </a:r>
            <a:r xmlns:a="http://schemas.openxmlformats.org/drawingml/2006/main">
              <a:rPr lang="nso" altLang="en-US" sz="4400"/>
              <a:t> </a:t>
            </a:r>
            <a:r xmlns:a="http://schemas.openxmlformats.org/drawingml/2006/main">
              <a:rPr lang="nso" altLang="ko-KR" sz="4400"/>
              <a:t>E fetotšwe go ba Beine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Ye, e lego ya mathomo ya dipontšho tša gagwe tša mohlolo, Jesu o e dirile kua Kana ya Galilea. Ka go rialo o ile a utolla letago la gagwe, gomme barutiwa ba gagwe ba bea tumelo ya bona go yena.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Maria o be a tšhaba go ba le morwa le ge a be a se a nyalwa.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Lega go le bjalo, o ile a amogela le go kwa lentšu la Modimo ka tumelo.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ka tšhoga ge re dumela le go e kwa Lentšu la Modimo. Eupša go swana le boipolelo bja Maria, re swanetše go ipobola gore “E ka ba go nna bjalo ka ge o boletše.”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Lenyalo le ile la direga kua Kana kua Galilea. Jesu le barutiwa ba gagwe le bona ba be ba laleditšwe lenyalong.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go be go e-na le bothata. Beine e be e fedile. Ka ntle le beine, o ka se be le monyanya.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ile a dira gore bahlanka ba ka ntlong ba tšhele meetse ka mogopong. Bahlanka ba ile ba dira seo ba se kgopelago.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morago ga moo, meetse ao a lego ka gare ga nkgo a ile a tšewa gore a latswe. Meetse ao a bego a le ka gare ga nkgo a ile a fetošwa beine e bose kudu.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Baeng ba ile ba latswa beine gomme ba makala. Ba ile ba newa beine e bose kudu go feta ka lekga la mathomo, gomme ka baka la mohlolo wa Jesu, monyanya o be o ka ba o kgahlišago kudu.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Mehleng ya Jesu, beine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 be e sa nyakege ka mo go feletšego monyanyeng.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Jesu o ile a dira meetse gore e be beine gomme a nea seo se nyakegago bakeng sa monyanya.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rena, Jesu ke yo a sa nyakegego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bjalo ka beine monyanyeng.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gopola mogau wa Jesu yo a ikgafilego go rena.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a:t>
            </a:r>
            <a:r xmlns:a="http://schemas.openxmlformats.org/drawingml/2006/main">
              <a:rPr altLang="en-US" lang="ns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Mang</a:t>
            </a:r>
            <a:r xmlns:a="http://schemas.openxmlformats.org/drawingml/2006/main">
              <a:rPr altLang="en-US" lang="nso" sz="3200"/>
              <a:t> </a:t>
            </a:r>
            <a:r xmlns:a="http://schemas.openxmlformats.org/drawingml/2006/main">
              <a:rPr altLang="ko-KR" lang="nso" sz="3200"/>
              <a:t>ke</a:t>
            </a:r>
            <a:r xmlns:a="http://schemas.openxmlformats.org/drawingml/2006/main">
              <a:rPr altLang="en-US" lang="nso" sz="3200"/>
              <a:t> </a:t>
            </a:r>
            <a:r xmlns:a="http://schemas.openxmlformats.org/drawingml/2006/main">
              <a:rPr altLang="ko-KR" lang="nso" sz="3200"/>
              <a:t>Jesu?</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lethabo la rena, bjalo ka beine ya monyanya.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fetotše meetse go ba eng?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maswi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lero la namune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bogobe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beine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beine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Ye, e lego ya mathomo ya dipontšho tša gagwe tša mohlolo, Jesu o e dirile kua Kana ya Galilea. Ka go rialo o ile a utolla letago la gagwe, gomme barutiwa ba gagwe ba bea tumelo ya bona go yena.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53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Nikodemo o ile a tla go Jesu Bošego.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nso" sz="3200">
                <a:solidFill>
                  <a:srgbClr val="FF0000"/>
                </a:solidFill>
              </a:rPr>
              <a:t>Jesu ke mang?</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nso" sz="3600">
                <a:solidFill>
                  <a:srgbClr val="0070C0"/>
                </a:solidFill>
              </a:rPr>
              <a:t>Jesu o...</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nso" sz="3600">
                <a:solidFill>
                  <a:schemeClr val="tx1">
                    <a:lumMod val="65000"/>
                    <a:lumOff val="35000"/>
                  </a:schemeClr>
                </a:solidFill>
              </a:rPr>
              <a:t>Jesu o tlile lefaseng bjalo ka Mophološi wa rena.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a fetola a re: “Ke le botša therešo, ga go yo a ka tsenago Mmušong wa Modimo ge a sa belegwe ka meetse le moya.”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Go be go na le monna yo a bitšwago Nikodemo yo e bego e le morutiši wa Isiraele.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Yena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tlile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go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Jesu</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go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kgopela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ga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bošego.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“Nka tsena bjang Mmušong wa Modimo?”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so" altLang="ko-KR" sz="2800">
                <a:solidFill>
                  <a:schemeClr val="tx1">
                    <a:lumMod val="65000"/>
                    <a:lumOff val="35000"/>
                  </a:schemeClr>
                </a:solidFill>
              </a:rPr>
              <a:t>“Ge o sa tswalwa lefsa, o ka se tsene Mmušong wa Modimo.” Jesu a araba.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O be a sa kwešiše gore o swanetše go tswalwa lefsa. “Na ke boela ka popelong ya mma ka tšwa gape?”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nso" altLang="ko-KR" sz="2600">
                <a:solidFill>
                  <a:schemeClr val="tx1">
                    <a:lumMod val="65000"/>
                    <a:lumOff val="35000"/>
                  </a:schemeClr>
                </a:solidFill>
              </a:rPr>
              <a:t>“Moya, e sego mmele, o swanetše go tswalwa lefsa. “Motho a ka tswalwa lefsa ka meetse le Moya o Mokgethwa.” Jesu a araba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“O swanetše go dumela go nna gomme o phološwe.” Jesu o ile a botša Nikodemo sephiri sa go tswalwa lefsa.</a:t>
            </a:r>
            <a:r xmlns:a="http://schemas.openxmlformats.org/drawingml/2006/main">
              <a:rPr lang="ns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Thutwana</a:t>
            </a:r>
            <a:r xmlns:a="http://schemas.openxmlformats.org/drawingml/2006/main">
              <a:rPr altLang="en-US" lang="n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Ge o dumela go Jesu,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moya wa gago o tla tswalwa lefsa.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Bao ba dumelago go Jesu ba tswalwa lefsa gomme o tla ba</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go hloya sebe le go rata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Na o tswalwa lefsa?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dumela go Jesu gomme re tswalwa lefsa. Ka fao, re swanetše go gopola gore re batho ba go fapana le lefase.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a:t>
            </a:r>
            <a:r xmlns:a="http://schemas.openxmlformats.org/drawingml/2006/main">
              <a:rPr altLang="en-US" lang="nso" sz="3600">
                <a:solidFill>
                  <a:schemeClr val="tx1">
                    <a:lumMod val="65000"/>
                    <a:lumOff val="35000"/>
                  </a:schemeClr>
                </a:solidFill>
              </a:rPr>
              <a:t> </a:t>
            </a:r>
            <a:r xmlns:a="http://schemas.openxmlformats.org/drawingml/2006/main">
              <a:rPr altLang="ko-KR" lang="nso" sz="3600">
                <a:solidFill>
                  <a:schemeClr val="tx1">
                    <a:lumMod val="65000"/>
                    <a:lumOff val="35000"/>
                  </a:schemeClr>
                </a:solidFill>
              </a:rPr>
              <a:t>ke yena a dirago gore bao ba dumelago go yena e be baloki gomme ba tswalwe lefsa.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Ke eng seo se dirago gore re tswalwe lefsa?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ka meetse le Moya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ka oli le mollo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ka megokgo le dikoša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ka thapelo le borapedi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ka meetse le Moya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a fetola a re: “Ke le botša therešo, ga go yo a ka tsenago Mmušong wa Modimo ge a sa belegwe ka meetse le moya.”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